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7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3D4F-8449-F571-86BA-08E67ACCF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5DC05-38B5-BF6D-BA06-E26088D3E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E8AF7-C3E6-02FE-8B77-01500613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0A12D-10C9-1F3F-B8AF-06566BEF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E55D-A0C2-F16A-31C4-7BCCB7B2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3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F5E8-C2D9-8459-BE6B-771B1E9D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59A2C-8758-9740-1958-28D2431D5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7CE4-A270-32FE-BC1F-E53130ED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C9E9-5C3D-EC8D-166F-2E03B8A1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626B-F5E3-3241-43EF-363A9CD4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7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AF014D-6A7C-867A-0DBC-56AE8FFBB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4E943-887C-95CD-2C9C-7D8DE986A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7F39-9F30-A506-F8DF-0E28E438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03D67-0067-5600-6A83-0A403B81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FA3F-3613-A065-CCD8-00B7A016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0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FFC-49BA-5202-E9A5-988B5281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5B99-D4E9-F76A-C921-527257462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E016-B505-8D13-3C02-357F79E8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7674-9671-C5AB-9680-3BA3CE10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BB496-A0D5-ACA4-A516-FA6F3951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61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509E-850B-91A1-722B-E634A6B9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6FE32-D286-9FB5-5906-606EB3BFD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91D7B-B0CE-3A3A-83D3-FFC179FDE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A3EE9-B66E-C090-3337-16AA4EAE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395E-5021-A477-A24E-3F113EF5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7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C8E1-966B-CD84-5EF6-2BFB93AB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85293-8ECC-63BF-828E-C79019A15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334B7-EDAC-A3A4-7906-DB2BA1D9C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1A4ED-7E96-0DE6-4A17-1FB5F9DD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BE7C1-07B9-9440-A733-A6E1236E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9CAAB-0DF4-AF99-7649-0F726F62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0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63AB-B441-F61B-91B5-AD4967D8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50756-A85E-7DF4-7103-8FA479BC9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1E51B-37C5-EAF9-B691-03BE53BF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3EC8A-D0F0-3E6A-8126-893C237B2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F07E9-0DAB-B39F-F384-397BA61E2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46665-DA85-72DF-08F3-16340891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DB86E-AB7E-ACA4-E290-80526830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C80B0-1839-F1A8-30E3-1EEC9779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7192-CCB5-0168-7AFA-A20C28E1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FD9BE-2F4C-A5B8-7E18-57B9C8C1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35B74-AF83-384F-6BCB-5856785E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483FA-7FDA-B018-FD7B-225BC6E9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5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325A6-6F02-825D-6EC2-4F9EE0D4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D3AF4-ACE6-29C3-F858-97B29889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59836-979D-8618-7B47-17262499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D074-B946-3012-7BFB-AE9C7CE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6495-627E-4A57-DDAA-7822C8F0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E3294-44A3-A64D-E9A2-6B853128D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CFE7E-68E3-B4F1-EA6A-A3BDEA23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AE472-C320-130C-3A12-88E8040B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FAE58-F1E8-2E40-44F9-805C9DDC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44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C6FD-4376-2780-8727-F9CE9C3D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F941A-E713-C9F7-278F-3146E7283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BC359-8D06-82A2-EB05-6FD8F6449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D3BD7-28ED-1BE5-69AA-EEE19D3B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934F9-FD15-C916-90B1-85924399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A2BD-B540-50F1-1D0D-041B1771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6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CAA11-D915-8C2E-12E9-51AB36FA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E2797-E84F-DC6A-67F8-32EA4764A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3B34-1E30-1271-B7B8-0F38465F8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29EA6-AA47-4FB9-BE82-81012CA89F12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4A1C5-0422-8362-DB30-1102365DA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D5D2-7C50-7E82-E87E-4984D8736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F097A-8464-466C-B897-905E705F1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C6FE1-4E10-A10A-CA3D-D00F54EF8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IMS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19A89-5A31-78FD-981E-1D305C7E3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Jariful Hoque</a:t>
            </a:r>
          </a:p>
        </p:txBody>
      </p:sp>
    </p:spTree>
    <p:extLst>
      <p:ext uri="{BB962C8B-B14F-4D97-AF65-F5344CB8AC3E}">
        <p14:creationId xmlns:p14="http://schemas.microsoft.com/office/powerpoint/2010/main" val="378612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ACDB-65ED-B4AB-FA66-562E07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6A88-5259-C52E-87E1-2032A9814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7"/>
          <a:stretch/>
        </p:blipFill>
        <p:spPr>
          <a:xfrm>
            <a:off x="1808921" y="1734378"/>
            <a:ext cx="8336678" cy="46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3560A-8DD2-F4BD-2CA4-E064639C3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10"/>
          <a:stretch/>
        </p:blipFill>
        <p:spPr>
          <a:xfrm>
            <a:off x="1659835" y="1829582"/>
            <a:ext cx="8565471" cy="479981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363C48-55D0-525E-B271-EE09A7339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98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Tools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ACDB-65ED-B4AB-FA66-562E07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Java- Eclipse IDE</a:t>
            </a:r>
          </a:p>
          <a:p>
            <a:r>
              <a:rPr lang="en-GB" dirty="0"/>
              <a:t>MySQL</a:t>
            </a:r>
          </a:p>
          <a:p>
            <a:r>
              <a:rPr lang="en-GB" dirty="0"/>
              <a:t>Maven</a:t>
            </a:r>
          </a:p>
          <a:p>
            <a:r>
              <a:rPr lang="en-GB" dirty="0"/>
              <a:t>Jira</a:t>
            </a:r>
          </a:p>
          <a:p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8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D729-E7A6-2A09-FBE4-564E514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CC453-E498-2506-25FA-9C9105090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3" t="20000" r="58828" b="7500"/>
          <a:stretch/>
        </p:blipFill>
        <p:spPr>
          <a:xfrm>
            <a:off x="1924050" y="1638525"/>
            <a:ext cx="8439150" cy="5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5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D729-E7A6-2A09-FBE4-564E514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BCBD9-4D7E-BC37-CFEE-5AAF37BC8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25278" r="58672" b="18889"/>
          <a:stretch/>
        </p:blipFill>
        <p:spPr>
          <a:xfrm>
            <a:off x="1571625" y="2076449"/>
            <a:ext cx="9042829" cy="42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D729-E7A6-2A09-FBE4-564E51427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328AA0-794B-9E21-AAA3-D42702D74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2005" r="7789" b="43764"/>
          <a:stretch/>
        </p:blipFill>
        <p:spPr>
          <a:xfrm>
            <a:off x="214072" y="2200275"/>
            <a:ext cx="11739803" cy="24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Agile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79361A15-9E02-D152-0A56-A35CFB067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93" y="2317750"/>
            <a:ext cx="7813652" cy="3684588"/>
          </a:xfrm>
        </p:spPr>
      </p:pic>
    </p:spTree>
    <p:extLst>
      <p:ext uri="{BB962C8B-B14F-4D97-AF65-F5344CB8AC3E}">
        <p14:creationId xmlns:p14="http://schemas.microsoft.com/office/powerpoint/2010/main" val="203269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Agile</a:t>
            </a:r>
          </a:p>
        </p:txBody>
      </p:sp>
      <p:pic>
        <p:nvPicPr>
          <p:cNvPr id="7" name="Content Placeholder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38FB293-0E6D-3F1A-70A7-B4CE9762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73" y="1825625"/>
            <a:ext cx="8088653" cy="4351338"/>
          </a:xfrm>
        </p:spPr>
      </p:pic>
    </p:spTree>
    <p:extLst>
      <p:ext uri="{BB962C8B-B14F-4D97-AF65-F5344CB8AC3E}">
        <p14:creationId xmlns:p14="http://schemas.microsoft.com/office/powerpoint/2010/main" val="112237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ACDB-65ED-B4AB-FA66-562E07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59055E-5A7D-05DB-2B06-3E1E22008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6" t="556" r="9915" b="9444"/>
          <a:stretch/>
        </p:blipFill>
        <p:spPr>
          <a:xfrm>
            <a:off x="2400301" y="1609725"/>
            <a:ext cx="7410449" cy="47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ACDB-65ED-B4AB-FA66-562E07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EE841-18FD-A623-9D1E-7C3CD96D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10" b="6183"/>
          <a:stretch/>
        </p:blipFill>
        <p:spPr>
          <a:xfrm>
            <a:off x="1212572" y="1674743"/>
            <a:ext cx="9500141" cy="49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2D36B-FCF9-E870-72D4-9A66BB03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ACDB-65ED-B4AB-FA66-562E076C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E1530-DF49-03F2-8940-C18D1735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8" r="50272" b="5072"/>
          <a:stretch/>
        </p:blipFill>
        <p:spPr>
          <a:xfrm>
            <a:off x="1649895" y="1848677"/>
            <a:ext cx="8590849" cy="39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IMS Project </vt:lpstr>
      <vt:lpstr>Planning</vt:lpstr>
      <vt:lpstr>Planning</vt:lpstr>
      <vt:lpstr>Planning</vt:lpstr>
      <vt:lpstr>Agile</vt:lpstr>
      <vt:lpstr>Agile</vt:lpstr>
      <vt:lpstr>Database</vt:lpstr>
      <vt:lpstr>Development</vt:lpstr>
      <vt:lpstr>Version Control</vt:lpstr>
      <vt:lpstr>Version Control</vt:lpstr>
      <vt:lpstr>Testing</vt:lpstr>
      <vt:lpstr>Tools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IMS Project </dc:title>
  <dc:creator>Jariful Haque</dc:creator>
  <cp:lastModifiedBy>Jariful Haque</cp:lastModifiedBy>
  <cp:revision>10</cp:revision>
  <dcterms:created xsi:type="dcterms:W3CDTF">2022-07-22T08:04:34Z</dcterms:created>
  <dcterms:modified xsi:type="dcterms:W3CDTF">2022-07-22T09:03:23Z</dcterms:modified>
</cp:coreProperties>
</file>